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8397E9-BEF8-9E84-CB0A-2EB11276E6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AA32FC5-9178-3508-E4B2-606602A47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1E7E309-64EC-F958-320A-234E28B1F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4A9C72-40BF-385D-74C1-35C2030C0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156165-4DE9-C282-3972-00D80F779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6785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5FECA3-C5E7-9F28-A31F-C088D2350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FEE365E-63EA-6A8C-F204-FDCAB8C612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D2B4A57-BA5D-ED0F-83AE-AB486F6D9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8A8B48-2661-40E1-569A-41BE63DC3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2402AB-AEBE-68EC-9DD0-EE28E534C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5594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D5327E2-57FD-9CC6-BF67-9A953DF1F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66492F9-A84D-0AEB-15E3-96CDDD313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2BB3E7-D436-FBB0-5224-3E166804B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4277A4-6F14-929B-BFD5-4F1B117F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A88802-6930-94DF-D35A-594BD4B02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902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09AC26-F318-2C1B-76B8-6B06AEC9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CF00F3-213B-8414-5C2F-9ED827AC6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A0C5AF-28DC-2092-1D99-30283494D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D40BFA-BA78-FF8F-DC5C-C8AB84168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EBE073-3876-793B-6719-286270248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4206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68C078-9147-11EB-BD70-37CDA4473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134711-C3AE-61CA-5BA7-293402807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360E4A-E2C3-B4F4-AA4A-7FC282673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ADED94-F607-8798-DFA6-8F4E76668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F77AC4-EB88-B973-3238-D6CB19A1D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3832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0A214-B2B4-FE8D-215A-FF9D5A546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0C8E5A-DFA2-AA12-FBE2-360CF5B6D1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98972A0-456D-C163-74A8-E7523A53D8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7CB54E-0117-0761-F532-8EE214A03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03FD062-1DE1-76D8-31FC-27F3E90D5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A4D9815-515E-6884-475A-0C254F1FE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4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4CDCDD-FE3C-DAEC-1741-53F28346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D093E0-4E13-5241-AA7A-F83103BE1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409EFA8-29CF-DE48-E122-481B30ECE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36E9C0-BBC5-DFB6-96CE-E4F0373DA0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F566DB5-81DE-6CE1-A2FB-92E7C1D77D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84E84DC-BC13-E592-2CD3-D4C2070CD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963F065-A2F7-DBDA-138E-64C3F6002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C2143E9-1CB6-983A-9D0E-3C3ABE339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767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73B11-B14E-D6F0-5CFE-92B119E43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322C07E-FB14-EE58-7B9E-A72DDA1D3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DDBE95E-773C-9F59-1C5A-30F66B3F2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0F8F476-D4E5-B1FC-6ADA-C64C84B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478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AAC672-6A29-3322-E334-D65AB3674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925A171-29D9-87F1-AD36-D6EAC8872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CE967BB-2735-49A1-6FFA-E56170E91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8040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54C065-1C87-D288-3867-80E81FED7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5FDC8E-5D74-830B-0E99-E87FF8F0C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BEFA5D8-9885-C59C-B8CA-C61E43D65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68F222F-3061-DF29-3F3E-060F189D8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79E22F2-90EB-A7D9-5DA4-CA9FF9B9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4C1515-EA58-F041-3AD3-1D5581ABC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8191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91A9C5-2D89-7555-A8EA-47AD957BB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2D2A03E-809E-1A83-C14A-E2BF61F986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14F240E-1186-733F-44E2-D2442A44F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7146DD8-B642-0DDB-370C-AA0E38F6A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3FE891B-43EA-41F5-0E50-FD1C43D18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A6812D6-E60A-B549-C369-942ADE2DE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7018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EDB610-3862-7A13-91EC-CFC0FC8C2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CAA13B7-BD97-4DBF-7528-D0C7F2D7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09ADC56-B64A-B763-D742-80A61BE41F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ADF1C-B860-4D61-9DF6-833F3DE49CBE}" type="datetimeFigureOut">
              <a:rPr lang="ru-RU" smtClean="0"/>
              <a:t>14.05.2023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13042A-4E7B-E77A-6B6E-CFAD840856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ADBF0F-FC98-56A1-644A-1C95C817F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1AD1C0-4E79-41A6-A3C1-392C229763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8099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28CF171-2072-33F7-41BA-797DB779A5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0D3CB3-3680-2E1D-B087-B58266558D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Игра «</a:t>
            </a:r>
            <a:r>
              <a:rPr lang="en-US" dirty="0">
                <a:solidFill>
                  <a:schemeClr val="bg1"/>
                </a:solidFill>
              </a:rPr>
              <a:t>Minesweeper</a:t>
            </a:r>
            <a:r>
              <a:rPr lang="ru-RU" dirty="0">
                <a:solidFill>
                  <a:schemeClr val="bg1"/>
                </a:solidFill>
              </a:rPr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9CE566-32FA-B65F-8A7B-848C96EDBD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Выполнила: Качевская О.А. гр.5030103/00301</a:t>
            </a:r>
          </a:p>
          <a:p>
            <a:r>
              <a:rPr lang="ru-RU" dirty="0">
                <a:solidFill>
                  <a:schemeClr val="bg1"/>
                </a:solidFill>
              </a:rPr>
              <a:t>Преподаватель: Груздев И.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0F2C012-0C1E-EF01-9D42-81012E59B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94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0BABFB1-AF6B-2A51-438C-970BAA00B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3564" y="449450"/>
            <a:ext cx="5470236" cy="5858985"/>
          </a:xfrm>
        </p:spPr>
        <p:txBody>
          <a:bodyPr/>
          <a:lstStyle/>
          <a:p>
            <a:r>
              <a:rPr lang="ru-RU" dirty="0"/>
              <a:t>Цель: реализовать игру «</a:t>
            </a:r>
            <a:r>
              <a:rPr lang="en-US" dirty="0"/>
              <a:t>Minesweeper</a:t>
            </a:r>
            <a:r>
              <a:rPr lang="ru-RU" dirty="0"/>
              <a:t>»</a:t>
            </a:r>
            <a:r>
              <a:rPr lang="en-US" dirty="0"/>
              <a:t>(</a:t>
            </a:r>
            <a:r>
              <a:rPr lang="ru-RU" dirty="0"/>
              <a:t>сапер</a:t>
            </a:r>
            <a:r>
              <a:rPr lang="en-US" dirty="0"/>
              <a:t>)</a:t>
            </a:r>
            <a:endParaRPr lang="ru-RU" dirty="0"/>
          </a:p>
          <a:p>
            <a:endParaRPr lang="ru-RU" dirty="0"/>
          </a:p>
          <a:p>
            <a:r>
              <a:rPr lang="ru-RU" dirty="0"/>
              <a:t>Задачи: </a:t>
            </a:r>
          </a:p>
          <a:p>
            <a:pPr marL="914400" lvl="1" indent="-457200">
              <a:buAutoNum type="arabicParenR"/>
            </a:pPr>
            <a:r>
              <a:rPr lang="ru-RU" dirty="0"/>
              <a:t>Найти материалы для визуализации программы</a:t>
            </a:r>
          </a:p>
          <a:p>
            <a:pPr marL="914400" lvl="1" indent="-457200">
              <a:buAutoNum type="arabicParenR"/>
            </a:pPr>
            <a:r>
              <a:rPr lang="ru-RU" dirty="0"/>
              <a:t>Разобраться в правилах</a:t>
            </a:r>
            <a:r>
              <a:rPr lang="en-US" dirty="0"/>
              <a:t> </a:t>
            </a:r>
            <a:r>
              <a:rPr lang="ru-RU" dirty="0"/>
              <a:t>и разработать алгоритм действий	</a:t>
            </a:r>
          </a:p>
          <a:p>
            <a:pPr marL="914400" lvl="1" indent="-457200">
              <a:buAutoNum type="arabicParenR"/>
            </a:pPr>
            <a:r>
              <a:rPr lang="ru-RU" dirty="0"/>
              <a:t>Написать программу на языке программирования </a:t>
            </a:r>
            <a:r>
              <a:rPr lang="en-US" dirty="0"/>
              <a:t>C++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C993BB-FF66-A7AD-A12B-FF8323317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80" y="449451"/>
            <a:ext cx="4676731" cy="467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13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0CEA4D-4813-3258-4B00-864DD8C7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Правила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10B977-622D-3C83-E785-7CC753EE9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01882" cy="4351338"/>
          </a:xfrm>
        </p:spPr>
        <p:txBody>
          <a:bodyPr>
            <a:normAutofit fontScale="77500" lnSpcReduction="20000"/>
          </a:bodyPr>
          <a:lstStyle/>
          <a:p>
            <a:pPr marL="0" indent="0" algn="l" fontAlgn="base">
              <a:buNone/>
            </a:pPr>
            <a:r>
              <a:rPr lang="ru-RU" sz="2600" b="0" i="0" dirty="0">
                <a:solidFill>
                  <a:srgbClr val="000000"/>
                </a:solidFill>
                <a:effectLst/>
              </a:rPr>
              <a:t>«Сапер» – это несложная игра, развивающая внимание, память и логику. Цель – открыть все ячейки на поле так, чтобы не “взорвать” ни одну мину. Для поиска взрывоопасных квадратиков можно использовать подсказки:</a:t>
            </a:r>
          </a:p>
          <a:p>
            <a:pPr algn="l" fontAlgn="base">
              <a:buFont typeface="+mj-lt"/>
              <a:buAutoNum type="arabicPeriod"/>
            </a:pPr>
            <a:r>
              <a:rPr lang="ru-RU" sz="2600" b="0" i="0" dirty="0">
                <a:solidFill>
                  <a:srgbClr val="000000"/>
                </a:solidFill>
                <a:effectLst/>
              </a:rPr>
              <a:t>Числа в ячейках показывают количество мин, скрытых в восьми находящихся рядом ячейках.</a:t>
            </a:r>
          </a:p>
          <a:p>
            <a:pPr algn="l" fontAlgn="base">
              <a:buFont typeface="+mj-lt"/>
              <a:buAutoNum type="arabicPeriod"/>
            </a:pPr>
            <a:r>
              <a:rPr lang="ru-RU" sz="2600" b="0" i="0" dirty="0">
                <a:solidFill>
                  <a:srgbClr val="000000"/>
                </a:solidFill>
                <a:effectLst/>
              </a:rPr>
              <a:t>Если возле открытой ячейки есть пустые клеточки, они откроются автоматически.</a:t>
            </a:r>
          </a:p>
          <a:p>
            <a:pPr algn="l" fontAlgn="base">
              <a:buFont typeface="+mj-lt"/>
              <a:buAutoNum type="arabicPeriod"/>
            </a:pPr>
            <a:r>
              <a:rPr lang="ru-RU" sz="2600" b="0" i="0" dirty="0">
                <a:solidFill>
                  <a:srgbClr val="000000"/>
                </a:solidFill>
                <a:effectLst/>
              </a:rPr>
              <a:t>Если вы понимаете, что в какой-то клеточке скрывается бомба, пометьте ее флажком.</a:t>
            </a:r>
          </a:p>
          <a:p>
            <a:pPr algn="l" fontAlgn="base">
              <a:buFont typeface="+mj-lt"/>
              <a:buAutoNum type="arabicPeriod"/>
            </a:pPr>
            <a:r>
              <a:rPr lang="ru-RU" sz="2600" b="0" i="0" dirty="0">
                <a:solidFill>
                  <a:srgbClr val="000000"/>
                </a:solidFill>
                <a:effectLst/>
              </a:rPr>
              <a:t>Когда вы откроете ячейку с миной, игра заканчивается проигрышем.</a:t>
            </a:r>
          </a:p>
          <a:p>
            <a:pPr marL="0" indent="0" algn="l" fontAlgn="base">
              <a:buNone/>
            </a:pPr>
            <a:r>
              <a:rPr lang="ru-RU" sz="2600" b="0" i="0" dirty="0">
                <a:solidFill>
                  <a:srgbClr val="000000"/>
                </a:solidFill>
                <a:effectLst/>
              </a:rPr>
              <a:t>Для победы в игре нужно открыть все ячейки на поле, пометив все клеточки с бомбой флажком.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79EFAD-03E5-50D8-3B56-7AB820604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580" y="628362"/>
            <a:ext cx="5548601" cy="554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850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569081-36B7-641E-142C-250B5C7EC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C83F68-8193-5B2A-A93C-BD98A82CE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854262" cy="448627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начала создадим 2 матрицы: </a:t>
            </a:r>
            <a:r>
              <a:rPr lang="en-US" dirty="0" err="1"/>
              <a:t>topgrid</a:t>
            </a:r>
            <a:r>
              <a:rPr lang="en-US" dirty="0"/>
              <a:t> –</a:t>
            </a:r>
            <a:r>
              <a:rPr lang="ru-RU" dirty="0"/>
              <a:t> верхнее поле с серыми клетками, закрывающих поле, и </a:t>
            </a:r>
            <a:r>
              <a:rPr lang="en-US" dirty="0"/>
              <a:t>grid –</a:t>
            </a:r>
            <a:r>
              <a:rPr lang="ru-RU" dirty="0"/>
              <a:t> нижнее поле, на котором будут находится бомбы, пустые клетки и клетки с цифрами.</a:t>
            </a:r>
          </a:p>
          <a:p>
            <a:pPr marL="0" indent="0">
              <a:buNone/>
            </a:pPr>
            <a:r>
              <a:rPr lang="ru-RU" dirty="0"/>
              <a:t>После рандомно расположим бомбы на нижнем поле.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C035E4B-8603-FC26-ED63-C52B7DD0E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18" t="7909" r="60185" b="42712"/>
          <a:stretch/>
        </p:blipFill>
        <p:spPr>
          <a:xfrm>
            <a:off x="6096000" y="227695"/>
            <a:ext cx="3171662" cy="34853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D9D5530-4CE6-AC6F-6A77-1AC3048BA7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" t="2290" r="80994" b="65522"/>
          <a:stretch/>
        </p:blipFill>
        <p:spPr>
          <a:xfrm>
            <a:off x="8010876" y="3429000"/>
            <a:ext cx="3257488" cy="312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283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781C1E-C1D7-C298-76E3-9D9A310A6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AC1D66-0907-6D7F-5F34-7B5062632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5692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Далее расположим вокруг бомб цифры.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1829FB4-8C17-4B88-657F-9EBDDC235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01" t="19888" r="63263" b="22260"/>
          <a:stretch/>
        </p:blipFill>
        <p:spPr>
          <a:xfrm>
            <a:off x="6406437" y="1024911"/>
            <a:ext cx="3907721" cy="546796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4FA3AE0-4EB8-06A4-4129-00521C823E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97" t="4310" r="61970" b="64444"/>
          <a:stretch/>
        </p:blipFill>
        <p:spPr bwMode="auto">
          <a:xfrm>
            <a:off x="838200" y="2894062"/>
            <a:ext cx="3753937" cy="359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49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628EB4-2770-866D-4435-CE0F2E304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DDC333-B62B-C8BA-A494-B91AD8C38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22091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А после при помощи рекурсивной функции </a:t>
            </a:r>
            <a:r>
              <a:rPr lang="en-US" dirty="0"/>
              <a:t>open</a:t>
            </a:r>
            <a:r>
              <a:rPr lang="ru-RU" dirty="0"/>
              <a:t> будем делать так, чтобы при нажатии левой кнопки мыши пустой клетки , открывались все пустые клетки вплоть до близлежащих цифр. Сначала будем проверять угловые клетки, после клетки на границах поля, а после – в центре.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9DB3AD5-AEA1-B1D2-1DEE-DF88EDB81C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27" t="3501" r="3485" b="66196"/>
          <a:stretch/>
        </p:blipFill>
        <p:spPr bwMode="auto">
          <a:xfrm>
            <a:off x="5699350" y="176672"/>
            <a:ext cx="6215559" cy="6504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769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54C9E3-FBBA-55D4-A362-7262CCABC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30B2AF-728E-E3A7-B34F-8C3C9F5DB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8401"/>
            <a:ext cx="10515600" cy="908339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самом конце прописываем код для работы мыши, а также код отрисовки и получаем игру!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083C1B-6DD2-2956-4F8B-BE1D29861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97" t="8350" r="26136" b="9931"/>
          <a:stretch/>
        </p:blipFill>
        <p:spPr>
          <a:xfrm>
            <a:off x="1320801" y="2316740"/>
            <a:ext cx="4022704" cy="39624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FB39D9-29CB-EC77-3F38-0052B61DEE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45" t="8349" r="26288" b="11112"/>
          <a:stretch/>
        </p:blipFill>
        <p:spPr>
          <a:xfrm>
            <a:off x="6096000" y="2316740"/>
            <a:ext cx="4081670" cy="396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73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B417BE-F7D5-A24B-D4DF-93D94BDCE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95283A-5A19-A2CC-969A-B19FBF2BB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Подводя итоги, мы можем сказать, что поставленные задачи выполнены, а также достигнута сопутствующая им цель. 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М</a:t>
            </a:r>
            <a:r>
              <a:rPr lang="ru-RU" sz="2800" dirty="0">
                <a:effectLst/>
                <a:ea typeface="Times New Roman" panose="02020603050405020304" pitchFamily="18" charset="0"/>
              </a:rPr>
              <a:t>ожно упомянуть о возможности доработки данной программы с помощью добавления меню, различных уровней и т.д.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6BFD9C8-80B7-F1BA-BB63-A87DCD4CD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150" y="3429000"/>
            <a:ext cx="6823407" cy="314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069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F2247E-E867-DF0A-5F48-89C9CE799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EB61C4-6147-94EA-EA54-AECCC5B9F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81E33C-ECBC-C128-E994-52C396767B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035" b="21152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BA0A9F-96FB-D576-0233-1D90446AAF1B}"/>
              </a:ext>
            </a:extLst>
          </p:cNvPr>
          <p:cNvSpPr txBox="1"/>
          <p:nvPr/>
        </p:nvSpPr>
        <p:spPr>
          <a:xfrm>
            <a:off x="4025944" y="6019512"/>
            <a:ext cx="7204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49111202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325</Words>
  <Application>Microsoft Office PowerPoint</Application>
  <PresentationFormat>Широкоэкранный</PresentationFormat>
  <Paragraphs>28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Игра «Minesweeper»</vt:lpstr>
      <vt:lpstr>Презентация PowerPoint</vt:lpstr>
      <vt:lpstr>Правила игры</vt:lpstr>
      <vt:lpstr>Программа</vt:lpstr>
      <vt:lpstr>Программа</vt:lpstr>
      <vt:lpstr>Программа</vt:lpstr>
      <vt:lpstr>Программа</vt:lpstr>
      <vt:lpstr>Результат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«Minesweeper»</dc:title>
  <dc:creator>Качевская Ольга Андреевна</dc:creator>
  <cp:lastModifiedBy>Качевская Ольга Андреевна</cp:lastModifiedBy>
  <cp:revision>3</cp:revision>
  <dcterms:created xsi:type="dcterms:W3CDTF">2023-04-27T18:44:05Z</dcterms:created>
  <dcterms:modified xsi:type="dcterms:W3CDTF">2023-05-14T18:27:11Z</dcterms:modified>
</cp:coreProperties>
</file>

<file path=docProps/thumbnail.jpeg>
</file>